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C0057-2E09-482C-BEFD-4A3796FFB617}" type="datetimeFigureOut">
              <a:rPr lang="it-IT" smtClean="0"/>
              <a:t>12/10/2016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B4A48-32E5-43C4-9D5D-1091151C835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982858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C0057-2E09-482C-BEFD-4A3796FFB617}" type="datetimeFigureOut">
              <a:rPr lang="it-IT" smtClean="0"/>
              <a:t>12/10/2016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B4A48-32E5-43C4-9D5D-1091151C835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2804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C0057-2E09-482C-BEFD-4A3796FFB617}" type="datetimeFigureOut">
              <a:rPr lang="it-IT" smtClean="0"/>
              <a:t>12/10/2016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B4A48-32E5-43C4-9D5D-1091151C835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98012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C0057-2E09-482C-BEFD-4A3796FFB617}" type="datetimeFigureOut">
              <a:rPr lang="it-IT" smtClean="0"/>
              <a:t>12/10/2016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B4A48-32E5-43C4-9D5D-1091151C835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095681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C0057-2E09-482C-BEFD-4A3796FFB617}" type="datetimeFigureOut">
              <a:rPr lang="it-IT" smtClean="0"/>
              <a:t>12/10/2016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B4A48-32E5-43C4-9D5D-1091151C835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442565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C0057-2E09-482C-BEFD-4A3796FFB617}" type="datetimeFigureOut">
              <a:rPr lang="it-IT" smtClean="0"/>
              <a:t>12/10/2016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B4A48-32E5-43C4-9D5D-1091151C835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879547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C0057-2E09-482C-BEFD-4A3796FFB617}" type="datetimeFigureOut">
              <a:rPr lang="it-IT" smtClean="0"/>
              <a:t>12/10/2016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B4A48-32E5-43C4-9D5D-1091151C835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009431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C0057-2E09-482C-BEFD-4A3796FFB617}" type="datetimeFigureOut">
              <a:rPr lang="it-IT" smtClean="0"/>
              <a:t>12/10/2016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B4A48-32E5-43C4-9D5D-1091151C835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150111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C0057-2E09-482C-BEFD-4A3796FFB617}" type="datetimeFigureOut">
              <a:rPr lang="it-IT" smtClean="0"/>
              <a:t>12/10/2016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B4A48-32E5-43C4-9D5D-1091151C835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30051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C0057-2E09-482C-BEFD-4A3796FFB617}" type="datetimeFigureOut">
              <a:rPr lang="it-IT" smtClean="0"/>
              <a:t>12/10/2016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B4A48-32E5-43C4-9D5D-1091151C835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274237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C0057-2E09-482C-BEFD-4A3796FFB617}" type="datetimeFigureOut">
              <a:rPr lang="it-IT" smtClean="0"/>
              <a:t>12/10/2016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B4A48-32E5-43C4-9D5D-1091151C835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73082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2C0057-2E09-482C-BEFD-4A3796FFB617}" type="datetimeFigureOut">
              <a:rPr lang="it-IT" smtClean="0"/>
              <a:t>12/10/2016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3B4A48-32E5-43C4-9D5D-1091151C835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99432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sfol.it/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13" y="614363"/>
            <a:ext cx="7496175" cy="562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55783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638" y="628650"/>
            <a:ext cx="7324725" cy="560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02183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42938"/>
            <a:ext cx="7439025" cy="557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31608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661988"/>
            <a:ext cx="7467600" cy="553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81828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88" y="700088"/>
            <a:ext cx="7515225" cy="545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36000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88" y="666750"/>
            <a:ext cx="7515225" cy="552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27270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" y="623888"/>
            <a:ext cx="7505700" cy="561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62727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" y="666750"/>
            <a:ext cx="7505700" cy="552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84252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" y="623888"/>
            <a:ext cx="7505700" cy="561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73236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88" y="642938"/>
            <a:ext cx="7515225" cy="557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42797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614363"/>
            <a:ext cx="7467600" cy="562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tangolo 2"/>
          <p:cNvSpPr/>
          <p:nvPr/>
        </p:nvSpPr>
        <p:spPr>
          <a:xfrm>
            <a:off x="4359464" y="2977194"/>
            <a:ext cx="1796712" cy="4444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rgbClr val="0070C0"/>
                </a:solidFill>
                <a:hlinkClick r:id="rId3"/>
              </a:rPr>
              <a:t>www.isfol.it</a:t>
            </a:r>
            <a:r>
              <a:rPr lang="it-IT" dirty="0" smtClean="0">
                <a:solidFill>
                  <a:srgbClr val="0070C0"/>
                </a:solidFill>
              </a:rPr>
              <a:t> </a:t>
            </a:r>
            <a:endParaRPr lang="it-IT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24614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13" y="633413"/>
            <a:ext cx="7496175" cy="559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06190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" y="623888"/>
            <a:ext cx="7486650" cy="561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20600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725" y="638175"/>
            <a:ext cx="7448550" cy="558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1973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963" y="747713"/>
            <a:ext cx="7458075" cy="536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39101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063" y="642938"/>
            <a:ext cx="7381875" cy="557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53242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33413"/>
            <a:ext cx="7429500" cy="559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43355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7439025" cy="552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75805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438" y="633413"/>
            <a:ext cx="7477125" cy="559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26881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1</Words>
  <Application>Microsoft Office PowerPoint</Application>
  <PresentationFormat>Presentazione su schermo (4:3)</PresentationFormat>
  <Paragraphs>1</Paragraphs>
  <Slides>19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19</vt:i4>
      </vt:variant>
    </vt:vector>
  </HeadingPairs>
  <TitlesOfParts>
    <vt:vector size="20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Z930-10F</dc:creator>
  <cp:lastModifiedBy>Z930-10F</cp:lastModifiedBy>
  <cp:revision>3</cp:revision>
  <dcterms:created xsi:type="dcterms:W3CDTF">2016-10-12T21:16:02Z</dcterms:created>
  <dcterms:modified xsi:type="dcterms:W3CDTF">2016-10-12T21:30:56Z</dcterms:modified>
</cp:coreProperties>
</file>